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en matière de DHIS2, vous pouvez alors suivre un cours de +l'académie DHIS2. Le programme de l'académie+ comprend des cours en +ligne et en +personne sur des sujets généraux et spécialisés. Votre participation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Au cas où vous êtes intéressé par le +développement d'applications pour DHIS2, assurez-vous de consulter le +portail des développeurs DHIS2. Vous y trouverez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sanitaire à l'université d'Oslo, +HISP UiO. HISP a été fondé dans le but de renforcer les systèmes d'information sanitaire dans les pays en développement. +Pour soutenir cet objectif, le groupe étudie l'écosystème des systèmes d'information sanitaire dans son ensemble.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la façon dont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au plan local.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DHIS2 étant +open source, vous pouvez donc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